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40" r:id="rId14"/>
    <p:sldId id="343" r:id="rId15"/>
    <p:sldId id="344" r:id="rId16"/>
    <p:sldId id="345" r:id="rId17"/>
    <p:sldId id="350" r:id="rId18"/>
    <p:sldId id="351" r:id="rId19"/>
    <p:sldId id="352" r:id="rId20"/>
    <p:sldId id="316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2332" y="4027289"/>
            <a:ext cx="4572000" cy="2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1371600"/>
            <a:ext cx="8839199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9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 a Worksheet </a:t>
            </a:r>
            <a:br>
              <a:rPr lang="en-US" dirty="0" smtClean="0"/>
            </a:br>
            <a:r>
              <a:rPr lang="en-US" dirty="0" smtClean="0"/>
              <a:t>and an </a:t>
            </a:r>
            <a:br>
              <a:rPr lang="en-US" dirty="0" smtClean="0"/>
            </a:br>
            <a:r>
              <a:rPr lang="en-US" dirty="0" smtClean="0"/>
              <a:t>Embedded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Excel, you can enter numbers in Excel to represent amounts</a:t>
            </a:r>
          </a:p>
          <a:p>
            <a:r>
              <a:rPr lang="en-US" dirty="0" smtClean="0"/>
              <a:t>If a cell entry contains any other keyboard character, Excel interprets it as text and treats it accordingly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0400" y="3429000"/>
            <a:ext cx="4191000" cy="28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60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first empty cell</a:t>
            </a:r>
            <a:r>
              <a:rPr lang="en-US" dirty="0" smtClean="0"/>
              <a:t> to the right of the numbers </a:t>
            </a:r>
            <a:r>
              <a:rPr lang="en-US" dirty="0" smtClean="0"/>
              <a:t>to sum</a:t>
            </a:r>
          </a:p>
          <a:p>
            <a:r>
              <a:rPr lang="en-US" dirty="0"/>
              <a:t>Click the AutoSum button </a:t>
            </a:r>
            <a:r>
              <a:rPr lang="en-US" dirty="0" smtClean="0"/>
              <a:t>in the </a:t>
            </a:r>
            <a:r>
              <a:rPr lang="en-US" dirty="0"/>
              <a:t>Standard toolbar to display </a:t>
            </a:r>
            <a:r>
              <a:rPr lang="en-US" dirty="0" smtClean="0"/>
              <a:t>a formula </a:t>
            </a:r>
            <a:r>
              <a:rPr lang="en-US" dirty="0"/>
              <a:t>in the formula bar and </a:t>
            </a:r>
            <a:r>
              <a:rPr lang="en-US" dirty="0" smtClean="0"/>
              <a:t>in the </a:t>
            </a:r>
            <a:r>
              <a:rPr lang="en-US" dirty="0"/>
              <a:t>active </a:t>
            </a:r>
            <a:r>
              <a:rPr lang="en-US" dirty="0" smtClean="0"/>
              <a:t>cell – make sure the </a:t>
            </a:r>
            <a:r>
              <a:rPr lang="en-US" dirty="0" smtClean="0"/>
              <a:t>cells you want to total are selected</a:t>
            </a:r>
            <a:endParaRPr lang="en-US" dirty="0" smtClean="0"/>
          </a:p>
          <a:p>
            <a:r>
              <a:rPr lang="en-US" dirty="0" smtClean="0"/>
              <a:t>Click the Enter button in the formula bar to enter a sum in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</a:t>
            </a:r>
            <a:r>
              <a:rPr lang="en-US" dirty="0" smtClean="0"/>
              <a:t> Row </a:t>
            </a:r>
            <a:r>
              <a:rPr lang="en-US" dirty="0" smtClean="0"/>
              <a:t>of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78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 Column of Numbers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786" y="1371600"/>
            <a:ext cx="7492427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0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Point to the boundary on the right side of the column of which you want to change the size to change the mouse pointer to a split double arrow</a:t>
            </a:r>
          </a:p>
          <a:p>
            <a:r>
              <a:rPr lang="en-US" sz="2800" dirty="0" smtClean="0"/>
              <a:t>Double-click on the boundary to adjust the width of the column to the width of the largest item in the column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Column Width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3657600"/>
            <a:ext cx="4572000" cy="26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range to be charted</a:t>
            </a:r>
          </a:p>
          <a:p>
            <a:r>
              <a:rPr lang="en-US" dirty="0"/>
              <a:t>Click Charts on </a:t>
            </a:r>
            <a:r>
              <a:rPr lang="en-US" dirty="0" smtClean="0"/>
              <a:t>the ribbon </a:t>
            </a:r>
            <a:r>
              <a:rPr lang="en-US" dirty="0"/>
              <a:t>to </a:t>
            </a:r>
            <a:r>
              <a:rPr lang="en-US" dirty="0" smtClean="0"/>
              <a:t>display the </a:t>
            </a:r>
            <a:r>
              <a:rPr lang="en-US" dirty="0"/>
              <a:t>Charts </a:t>
            </a:r>
            <a:r>
              <a:rPr lang="en-US" dirty="0" smtClean="0"/>
              <a:t>tab</a:t>
            </a:r>
          </a:p>
          <a:p>
            <a:r>
              <a:rPr lang="en-US" dirty="0"/>
              <a:t>On the Charts </a:t>
            </a:r>
            <a:r>
              <a:rPr lang="en-US" dirty="0" smtClean="0"/>
              <a:t>tab, under </a:t>
            </a:r>
            <a:r>
              <a:rPr lang="en-US" dirty="0"/>
              <a:t>Insert </a:t>
            </a:r>
            <a:r>
              <a:rPr lang="en-US" dirty="0" smtClean="0"/>
              <a:t>Chart, click </a:t>
            </a:r>
            <a:r>
              <a:rPr lang="en-US" dirty="0"/>
              <a:t>the </a:t>
            </a:r>
            <a:r>
              <a:rPr lang="en-US" dirty="0" smtClean="0"/>
              <a:t>Column button </a:t>
            </a:r>
            <a:r>
              <a:rPr lang="en-US" dirty="0"/>
              <a:t>to </a:t>
            </a:r>
            <a:r>
              <a:rPr lang="en-US" dirty="0" smtClean="0"/>
              <a:t>display the </a:t>
            </a:r>
            <a:r>
              <a:rPr lang="en-US" dirty="0"/>
              <a:t>Column </a:t>
            </a:r>
            <a:r>
              <a:rPr lang="en-US" dirty="0" smtClean="0"/>
              <a:t>gallery</a:t>
            </a:r>
          </a:p>
          <a:p>
            <a:r>
              <a:rPr lang="en-US" dirty="0"/>
              <a:t>Click the Clustered Cylinder </a:t>
            </a:r>
            <a:r>
              <a:rPr lang="en-US" dirty="0" smtClean="0"/>
              <a:t>chart type </a:t>
            </a:r>
            <a:r>
              <a:rPr lang="en-US" dirty="0"/>
              <a:t>in the Cylinder area of </a:t>
            </a:r>
            <a:r>
              <a:rPr lang="en-US" dirty="0" smtClean="0"/>
              <a:t>the Column </a:t>
            </a:r>
            <a:r>
              <a:rPr lang="en-US" dirty="0"/>
              <a:t>gallery to add the </a:t>
            </a:r>
            <a:r>
              <a:rPr lang="en-US" dirty="0" smtClean="0"/>
              <a:t>selected chart </a:t>
            </a:r>
            <a:r>
              <a:rPr lang="en-US" dirty="0"/>
              <a:t>type to the middle of </a:t>
            </a:r>
            <a:r>
              <a:rPr lang="en-US" dirty="0" smtClean="0"/>
              <a:t>the worksheet </a:t>
            </a:r>
            <a:r>
              <a:rPr lang="en-US" dirty="0"/>
              <a:t>in a selection rectangle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</a:t>
            </a:r>
            <a:r>
              <a:rPr lang="en-US" dirty="0" smtClean="0"/>
              <a:t> Chart to </a:t>
            </a:r>
            <a:r>
              <a:rPr lang="en-US" dirty="0" smtClean="0"/>
              <a:t>the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137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the sizing handles to resize the </a:t>
            </a:r>
            <a:r>
              <a:rPr lang="en-US" dirty="0" smtClean="0"/>
              <a:t>chart</a:t>
            </a:r>
          </a:p>
          <a:p>
            <a:r>
              <a:rPr lang="en-US" dirty="0"/>
              <a:t>On the Charts </a:t>
            </a:r>
            <a:r>
              <a:rPr lang="en-US" dirty="0" smtClean="0"/>
              <a:t>tab, under </a:t>
            </a:r>
            <a:r>
              <a:rPr lang="en-US" dirty="0"/>
              <a:t>Chart </a:t>
            </a:r>
            <a:r>
              <a:rPr lang="en-US" dirty="0" smtClean="0"/>
              <a:t>Styles, click </a:t>
            </a:r>
            <a:r>
              <a:rPr lang="en-US" dirty="0"/>
              <a:t>the </a:t>
            </a:r>
            <a:r>
              <a:rPr lang="en-US" dirty="0" smtClean="0"/>
              <a:t>More button </a:t>
            </a:r>
            <a:r>
              <a:rPr lang="en-US" dirty="0"/>
              <a:t>to display </a:t>
            </a:r>
            <a:r>
              <a:rPr lang="en-US" dirty="0" smtClean="0"/>
              <a:t>the Chart </a:t>
            </a:r>
            <a:r>
              <a:rPr lang="en-US" dirty="0"/>
              <a:t>Styles </a:t>
            </a:r>
            <a:r>
              <a:rPr lang="en-US" dirty="0" smtClean="0"/>
              <a:t> gallery</a:t>
            </a:r>
          </a:p>
          <a:p>
            <a:r>
              <a:rPr lang="en-US" dirty="0" smtClean="0"/>
              <a:t>Click the desired style in the Chart Styles gallery to apply the chart style to the chart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893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9978" y="1371600"/>
            <a:ext cx="6844044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48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Click File in the </a:t>
            </a:r>
            <a:r>
              <a:rPr lang="en-US" dirty="0" smtClean="0"/>
              <a:t>menu </a:t>
            </a:r>
            <a:r>
              <a:rPr lang="en-US" dirty="0"/>
              <a:t>bar to </a:t>
            </a:r>
            <a:r>
              <a:rPr lang="en-US" dirty="0" smtClean="0"/>
              <a:t>display the </a:t>
            </a:r>
            <a:r>
              <a:rPr lang="en-US" dirty="0"/>
              <a:t>File </a:t>
            </a:r>
            <a:r>
              <a:rPr lang="en-US" dirty="0" smtClean="0"/>
              <a:t>menu</a:t>
            </a:r>
            <a:endParaRPr lang="en-US" dirty="0"/>
          </a:p>
          <a:p>
            <a:r>
              <a:rPr lang="en-US" dirty="0" smtClean="0"/>
              <a:t>Choose </a:t>
            </a:r>
            <a:r>
              <a:rPr lang="en-US" dirty="0"/>
              <a:t>Print to display the </a:t>
            </a:r>
            <a:r>
              <a:rPr lang="en-US" dirty="0" smtClean="0"/>
              <a:t>Print dialog</a:t>
            </a:r>
          </a:p>
          <a:p>
            <a:r>
              <a:rPr lang="en-US" dirty="0"/>
              <a:t>Verify the printer name that </a:t>
            </a:r>
            <a:r>
              <a:rPr lang="en-US" dirty="0" smtClean="0"/>
              <a:t>appears in </a:t>
            </a:r>
            <a:r>
              <a:rPr lang="en-US" dirty="0"/>
              <a:t>the Printer box will print a </a:t>
            </a:r>
            <a:r>
              <a:rPr lang="en-US" dirty="0" smtClean="0"/>
              <a:t>hard copy </a:t>
            </a:r>
            <a:r>
              <a:rPr lang="en-US" dirty="0"/>
              <a:t>of the document. If </a:t>
            </a:r>
            <a:r>
              <a:rPr lang="en-US" dirty="0" smtClean="0"/>
              <a:t>necessary, click </a:t>
            </a:r>
            <a:r>
              <a:rPr lang="en-US" dirty="0"/>
              <a:t>the Printer box to display </a:t>
            </a:r>
            <a:r>
              <a:rPr lang="en-US" dirty="0" smtClean="0"/>
              <a:t>a list </a:t>
            </a:r>
            <a:r>
              <a:rPr lang="en-US" dirty="0"/>
              <a:t>of available printer options </a:t>
            </a:r>
            <a:r>
              <a:rPr lang="en-US" dirty="0" smtClean="0"/>
              <a:t>and then </a:t>
            </a:r>
            <a:r>
              <a:rPr lang="en-US" dirty="0"/>
              <a:t>choose the desired </a:t>
            </a:r>
            <a:r>
              <a:rPr lang="en-US" dirty="0" smtClean="0"/>
              <a:t>printer to </a:t>
            </a:r>
            <a:r>
              <a:rPr lang="en-US" dirty="0"/>
              <a:t>change the currently </a:t>
            </a:r>
            <a:r>
              <a:rPr lang="en-US" dirty="0" smtClean="0"/>
              <a:t>selected printer</a:t>
            </a:r>
          </a:p>
          <a:p>
            <a:r>
              <a:rPr lang="en-US" dirty="0"/>
              <a:t>If necessary, click the Show </a:t>
            </a:r>
            <a:r>
              <a:rPr lang="en-US" dirty="0" smtClean="0"/>
              <a:t>Quick Preview </a:t>
            </a:r>
            <a:r>
              <a:rPr lang="en-US" dirty="0"/>
              <a:t>check box to select </a:t>
            </a:r>
            <a:r>
              <a:rPr lang="en-US" dirty="0" smtClean="0"/>
              <a:t>this option</a:t>
            </a:r>
          </a:p>
          <a:p>
            <a:r>
              <a:rPr lang="en-US" dirty="0"/>
              <a:t>Click the Page </a:t>
            </a:r>
            <a:r>
              <a:rPr lang="en-US" dirty="0" smtClean="0"/>
              <a:t>Setup </a:t>
            </a:r>
            <a:r>
              <a:rPr lang="en-US" dirty="0"/>
              <a:t>button in </a:t>
            </a:r>
            <a:r>
              <a:rPr lang="en-US" dirty="0" smtClean="0"/>
              <a:t>the Print </a:t>
            </a:r>
            <a:r>
              <a:rPr lang="en-US" dirty="0"/>
              <a:t>dialog to open the Page </a:t>
            </a:r>
            <a:r>
              <a:rPr lang="en-US" dirty="0" smtClean="0"/>
              <a:t>Setup dialog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Page tab, under </a:t>
            </a:r>
            <a:r>
              <a:rPr lang="en-US" dirty="0" smtClean="0"/>
              <a:t>Orientation, select </a:t>
            </a:r>
            <a:r>
              <a:rPr lang="en-US" dirty="0"/>
              <a:t>Landscape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and Printing a Worksheet </a:t>
            </a:r>
            <a:br>
              <a:rPr lang="en-US" dirty="0" smtClean="0"/>
            </a:br>
            <a:r>
              <a:rPr lang="en-US" dirty="0" smtClean="0"/>
              <a:t>in Landscape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121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OK to close the Page </a:t>
            </a:r>
            <a:r>
              <a:rPr lang="en-US" dirty="0" smtClean="0"/>
              <a:t>Setup dialog</a:t>
            </a:r>
          </a:p>
          <a:p>
            <a:r>
              <a:rPr lang="en-US" dirty="0"/>
              <a:t>Click the </a:t>
            </a:r>
            <a:r>
              <a:rPr lang="en-US" dirty="0" smtClean="0"/>
              <a:t>Print </a:t>
            </a:r>
            <a:r>
              <a:rPr lang="en-US" dirty="0"/>
              <a:t>button in the </a:t>
            </a:r>
            <a:r>
              <a:rPr lang="en-US" dirty="0" smtClean="0"/>
              <a:t>Print dialog </a:t>
            </a:r>
            <a:r>
              <a:rPr lang="en-US" dirty="0"/>
              <a:t>to print the document </a:t>
            </a:r>
            <a:r>
              <a:rPr lang="en-US" dirty="0" smtClean="0"/>
              <a:t>on the </a:t>
            </a:r>
            <a:r>
              <a:rPr lang="en-US" dirty="0"/>
              <a:t>currently selected </a:t>
            </a:r>
            <a:r>
              <a:rPr lang="en-US" dirty="0" smtClean="0"/>
              <a:t>printer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the printer stops, </a:t>
            </a:r>
            <a:r>
              <a:rPr lang="en-US" dirty="0" smtClean="0"/>
              <a:t>retrieve the </a:t>
            </a:r>
            <a:r>
              <a:rPr lang="en-US" dirty="0"/>
              <a:t>hard copy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778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6044" y="1371600"/>
            <a:ext cx="5511912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1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text and </a:t>
            </a:r>
            <a:r>
              <a:rPr lang="en-US" dirty="0" smtClean="0"/>
              <a:t>numbers</a:t>
            </a:r>
            <a:endParaRPr lang="en-US" dirty="0"/>
          </a:p>
          <a:p>
            <a:r>
              <a:rPr lang="en-US" dirty="0"/>
              <a:t>Use the Sum button to sum a </a:t>
            </a:r>
            <a:r>
              <a:rPr lang="en-US" dirty="0" smtClean="0"/>
              <a:t>range </a:t>
            </a:r>
            <a:r>
              <a:rPr lang="en-US" dirty="0"/>
              <a:t>of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Create a chart</a:t>
            </a:r>
          </a:p>
          <a:p>
            <a:r>
              <a:rPr lang="en-US" dirty="0" smtClean="0"/>
              <a:t>Preview and print a worksheet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Excel worksheet</a:t>
            </a:r>
          </a:p>
          <a:p>
            <a:r>
              <a:rPr lang="en-US" dirty="0" smtClean="0"/>
              <a:t>Enter text and numbers</a:t>
            </a:r>
          </a:p>
          <a:p>
            <a:r>
              <a:rPr lang="en-US" dirty="0" smtClean="0"/>
              <a:t>Use the Sum button to sum a range of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Create a chart</a:t>
            </a:r>
          </a:p>
          <a:p>
            <a:r>
              <a:rPr lang="en-US" dirty="0" smtClean="0"/>
              <a:t>Change a worksheet name and worksheet tab color</a:t>
            </a:r>
          </a:p>
          <a:p>
            <a:r>
              <a:rPr lang="en-US" dirty="0" smtClean="0"/>
              <a:t>Preview and print a worksheet</a:t>
            </a:r>
          </a:p>
          <a:p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64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Working with </a:t>
            </a:r>
            <a:br>
              <a:rPr lang="en-US" dirty="0" smtClean="0"/>
            </a:br>
            <a:r>
              <a:rPr lang="en-US" dirty="0" smtClean="0"/>
              <a:t>an Embedded Chart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3627" y="1371600"/>
            <a:ext cx="7736746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titles</a:t>
            </a:r>
            <a:r>
              <a:rPr lang="en-US" dirty="0" smtClean="0"/>
              <a:t> for </a:t>
            </a:r>
            <a:r>
              <a:rPr lang="en-US" dirty="0" smtClean="0"/>
              <a:t>the worksheet</a:t>
            </a:r>
          </a:p>
          <a:p>
            <a:r>
              <a:rPr lang="en-US" dirty="0" smtClean="0"/>
              <a:t>Determine the contents for rows and columns</a:t>
            </a:r>
          </a:p>
          <a:p>
            <a:r>
              <a:rPr lang="en-US" dirty="0" smtClean="0"/>
              <a:t>Determine the calculations that are needed</a:t>
            </a:r>
          </a:p>
          <a:p>
            <a:r>
              <a:rPr lang="en-US" dirty="0" smtClean="0"/>
              <a:t>Determine where to save the </a:t>
            </a:r>
            <a:r>
              <a:rPr lang="en-US" dirty="0" smtClean="0"/>
              <a:t>workbook</a:t>
            </a:r>
          </a:p>
          <a:p>
            <a:r>
              <a:rPr lang="en-US" dirty="0" smtClean="0"/>
              <a:t>Decide on the type of chart needed</a:t>
            </a:r>
          </a:p>
          <a:p>
            <a:r>
              <a:rPr lang="en-US" dirty="0" smtClean="0"/>
              <a:t>Establish where to position and how to format the </a:t>
            </a:r>
            <a:r>
              <a:rPr lang="en-US" dirty="0" smtClean="0"/>
              <a:t>chart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cell A1 to make cell A1 the active cell</a:t>
            </a:r>
          </a:p>
          <a:p>
            <a:r>
              <a:rPr lang="en-US" dirty="0" smtClean="0"/>
              <a:t>Type the worksheet title in cell A1 and then click the Enter button in the formula bar to complete the entry and enter a worksheet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Worksheet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18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cell to place the first column title</a:t>
            </a:r>
          </a:p>
          <a:p>
            <a:r>
              <a:rPr lang="en-US" dirty="0" smtClean="0"/>
              <a:t>Type the column title</a:t>
            </a:r>
          </a:p>
          <a:p>
            <a:r>
              <a:rPr lang="en-US" dirty="0" smtClean="0"/>
              <a:t>Press the RIGHT ARROW key to enter a column title and make the cell to the right the active cell</a:t>
            </a:r>
          </a:p>
          <a:p>
            <a:r>
              <a:rPr lang="en-US" dirty="0" smtClean="0"/>
              <a:t>Repeat the previous two steps until all column titles are entered. Click the Enter button after entering the last column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Column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81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Column Titles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56718" y="1371600"/>
            <a:ext cx="6430564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46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cell to place the first </a:t>
            </a:r>
            <a:r>
              <a:rPr lang="en-US" dirty="0" smtClean="0"/>
              <a:t>row title</a:t>
            </a:r>
            <a:endParaRPr lang="en-US" dirty="0"/>
          </a:p>
          <a:p>
            <a:r>
              <a:rPr lang="en-US" dirty="0"/>
              <a:t>Type the </a:t>
            </a:r>
            <a:r>
              <a:rPr lang="en-US" dirty="0" smtClean="0"/>
              <a:t>row title</a:t>
            </a:r>
            <a:endParaRPr lang="en-US" dirty="0"/>
          </a:p>
          <a:p>
            <a:r>
              <a:rPr lang="en-US" dirty="0"/>
              <a:t>Press the </a:t>
            </a:r>
            <a:r>
              <a:rPr lang="en-US" dirty="0" smtClean="0"/>
              <a:t>DOWN ARROW </a:t>
            </a:r>
            <a:r>
              <a:rPr lang="en-US" dirty="0"/>
              <a:t>key to enter a </a:t>
            </a:r>
            <a:r>
              <a:rPr lang="en-US" dirty="0" smtClean="0"/>
              <a:t>row title </a:t>
            </a:r>
            <a:r>
              <a:rPr lang="en-US" dirty="0"/>
              <a:t>and make the cell </a:t>
            </a:r>
            <a:r>
              <a:rPr lang="en-US" dirty="0" smtClean="0"/>
              <a:t>below the current cell the </a:t>
            </a:r>
            <a:r>
              <a:rPr lang="en-US" dirty="0"/>
              <a:t>active cell</a:t>
            </a:r>
          </a:p>
          <a:p>
            <a:r>
              <a:rPr lang="en-US" dirty="0"/>
              <a:t>Repeat the previous two steps until all </a:t>
            </a:r>
            <a:r>
              <a:rPr lang="en-US" dirty="0" smtClean="0"/>
              <a:t>row </a:t>
            </a:r>
            <a:r>
              <a:rPr lang="en-US" dirty="0"/>
              <a:t>titles are entered. </a:t>
            </a:r>
            <a:r>
              <a:rPr lang="en-US" dirty="0" smtClean="0"/>
              <a:t>Press the RETURN key </a:t>
            </a:r>
            <a:r>
              <a:rPr lang="en-US" dirty="0"/>
              <a:t>after entering the last </a:t>
            </a:r>
            <a:r>
              <a:rPr lang="en-US" dirty="0" smtClean="0"/>
              <a:t>row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Row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8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Row Titles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0934" y="1371600"/>
            <a:ext cx="8402132" cy="48656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272066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2010</Template>
  <TotalTime>296</TotalTime>
  <Words>905</Words>
  <Application>Microsoft Macintosh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Access 2010</vt:lpstr>
      <vt:lpstr>Microsoft Excel 2011</vt:lpstr>
      <vt:lpstr>Objectives</vt:lpstr>
      <vt:lpstr>Project – Working with  an Embedded Chart</vt:lpstr>
      <vt:lpstr>General Project Guidelines</vt:lpstr>
      <vt:lpstr>Entering the Worksheet Title</vt:lpstr>
      <vt:lpstr>Entering Column Titles</vt:lpstr>
      <vt:lpstr>Entering Column Titles</vt:lpstr>
      <vt:lpstr>Entering Row Titles</vt:lpstr>
      <vt:lpstr>Entering Row Titles</vt:lpstr>
      <vt:lpstr>Entering Numbers</vt:lpstr>
      <vt:lpstr>Summing a Row of Numbers</vt:lpstr>
      <vt:lpstr>Summing a Column of Numbers</vt:lpstr>
      <vt:lpstr>Adjusting the Column Width</vt:lpstr>
      <vt:lpstr>Adding a Chart to the Worksheet</vt:lpstr>
      <vt:lpstr>Adding a Clustered Cylinder Chart  to the Worksheet</vt:lpstr>
      <vt:lpstr>Adding a Clustered Cylinder Chart  to the Worksheet</vt:lpstr>
      <vt:lpstr>Previewing and Printing a Worksheet  in Landscape Orientation</vt:lpstr>
      <vt:lpstr>Previewing and Printing a Worksheet  in Landscape Orientation</vt:lpstr>
      <vt:lpstr>Previewing and Printing a Worksheet  in Landscape Orientation</vt:lpstr>
      <vt:lpstr>Chapter Summary</vt:lpstr>
      <vt:lpstr>Microsoft Excel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2010</dc:title>
  <dc:creator>Steven Freund</dc:creator>
  <cp:lastModifiedBy>Clark Tracy</cp:lastModifiedBy>
  <cp:revision>28</cp:revision>
  <dcterms:created xsi:type="dcterms:W3CDTF">2012-10-31T04:05:52Z</dcterms:created>
  <dcterms:modified xsi:type="dcterms:W3CDTF">2012-10-31T04:18:51Z</dcterms:modified>
</cp:coreProperties>
</file>