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0"/>
  </p:notesMasterIdLst>
  <p:sldIdLst>
    <p:sldId id="256" r:id="rId2"/>
    <p:sldId id="258" r:id="rId3"/>
    <p:sldId id="269" r:id="rId4"/>
    <p:sldId id="270" r:id="rId5"/>
    <p:sldId id="271" r:id="rId6"/>
    <p:sldId id="260" r:id="rId7"/>
    <p:sldId id="261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08FAC-45E0-E54C-823B-6C3215DB66B6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B729-B7F4-6B4E-BE05-082297216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4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278C148-2717-0145-9472-199F2337B8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GLPS%20computer%20use%20agreement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citizenship.net/Nine_Elements.html" TargetMode="External"/><Relationship Id="rId4" Type="http://schemas.openxmlformats.org/officeDocument/2006/relationships/hyperlink" Target="http://www.commonsensemedia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sd.net/digitalcitize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657559"/>
          </a:xfrm>
        </p:spPr>
        <p:txBody>
          <a:bodyPr>
            <a:noAutofit/>
          </a:bodyPr>
          <a:lstStyle/>
          <a:p>
            <a:r>
              <a:rPr lang="en-US" sz="4000" dirty="0" smtClean="0"/>
              <a:t>9 elements of Digital Citizenship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925051"/>
            <a:ext cx="8406063" cy="476659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Digital Access:   </a:t>
            </a:r>
            <a:r>
              <a:rPr lang="en-US" sz="2000" i="1" dirty="0" smtClean="0"/>
              <a:t>full electronic participation in society.</a:t>
            </a:r>
          </a:p>
          <a:p>
            <a:r>
              <a:rPr lang="en-US" sz="2000" b="1" dirty="0" smtClean="0"/>
              <a:t>Digital Commerce:   </a:t>
            </a:r>
            <a:r>
              <a:rPr lang="en-US" sz="2000" i="1" dirty="0" smtClean="0"/>
              <a:t>electronic buying and selling of goods. </a:t>
            </a:r>
          </a:p>
          <a:p>
            <a:r>
              <a:rPr lang="en-US" sz="2000" b="1" dirty="0" smtClean="0"/>
              <a:t>Digital Communication:   </a:t>
            </a:r>
            <a:r>
              <a:rPr lang="en-US" sz="2000" i="1" dirty="0" smtClean="0"/>
              <a:t>electronic exchange of information. </a:t>
            </a:r>
          </a:p>
          <a:p>
            <a:r>
              <a:rPr lang="en-US" sz="2000" b="1" dirty="0" smtClean="0"/>
              <a:t>Digital Literacy:   </a:t>
            </a:r>
            <a:r>
              <a:rPr lang="en-US" sz="2000" i="1" dirty="0" smtClean="0"/>
              <a:t>process of teaching and learning about technology and the use of technology. </a:t>
            </a:r>
          </a:p>
          <a:p>
            <a:r>
              <a:rPr lang="en-US" sz="2000" b="1" dirty="0" smtClean="0"/>
              <a:t>Digital Etiquette:   </a:t>
            </a:r>
            <a:r>
              <a:rPr lang="en-US" sz="2000" i="1" dirty="0" smtClean="0"/>
              <a:t>electronic standards of conduct or procedure.</a:t>
            </a:r>
          </a:p>
          <a:p>
            <a:r>
              <a:rPr lang="en-US" sz="2000" b="1" dirty="0" smtClean="0"/>
              <a:t>Digital Law:   </a:t>
            </a:r>
            <a:r>
              <a:rPr lang="en-US" sz="2000" i="1" dirty="0" smtClean="0"/>
              <a:t>electronic responsibility for actions and deeds </a:t>
            </a:r>
          </a:p>
          <a:p>
            <a:r>
              <a:rPr lang="en-US" sz="2000" b="1" dirty="0" smtClean="0"/>
              <a:t>Digital Rights &amp; Responsibilities:  </a:t>
            </a:r>
            <a:r>
              <a:rPr lang="en-US" sz="2000" dirty="0" smtClean="0"/>
              <a:t> </a:t>
            </a:r>
            <a:r>
              <a:rPr lang="en-US" sz="2000" i="1" dirty="0" smtClean="0"/>
              <a:t>those freedoms extended to everyone in a digital world.</a:t>
            </a:r>
          </a:p>
          <a:p>
            <a:r>
              <a:rPr lang="en-US" sz="2000" b="1" dirty="0" smtClean="0"/>
              <a:t>Digital Health &amp; Wellness:   </a:t>
            </a:r>
            <a:r>
              <a:rPr lang="en-US" sz="2000" i="1" dirty="0" smtClean="0"/>
              <a:t>physical and psychological well-being in a digital technology world.</a:t>
            </a:r>
          </a:p>
          <a:p>
            <a:r>
              <a:rPr lang="en-US" sz="2000" b="1" dirty="0" smtClean="0"/>
              <a:t>Digital Security (self-protection):   </a:t>
            </a:r>
            <a:r>
              <a:rPr lang="en-US" sz="2000" i="1" dirty="0" smtClean="0"/>
              <a:t>electronic precautions to guarantee safety. </a:t>
            </a:r>
            <a:endParaRPr lang="en-US" sz="2000" dirty="0" smtClean="0"/>
          </a:p>
          <a:p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Digital Rights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7116"/>
            <a:ext cx="8229600" cy="4737420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Following Acceptable Use Policies</a:t>
            </a:r>
            <a:endParaRPr lang="en-US" dirty="0" smtClean="0"/>
          </a:p>
          <a:p>
            <a:r>
              <a:rPr lang="en-US" dirty="0" smtClean="0"/>
              <a:t>Using technology responsibly</a:t>
            </a:r>
          </a:p>
          <a:p>
            <a:r>
              <a:rPr lang="en-US" dirty="0" smtClean="0"/>
              <a:t>Reporting inappropriate use of technology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4570" y="3901037"/>
            <a:ext cx="5431687" cy="2911566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 algn="ctr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defRPr/>
            </a:pPr>
            <a:r>
              <a:rPr lang="en-US" sz="3200" kern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It’s </a:t>
            </a:r>
            <a:r>
              <a:rPr lang="en-US" sz="3200" kern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 legal</a:t>
            </a:r>
            <a:r>
              <a:rPr lang="en-US" sz="3200" kern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,</a:t>
            </a:r>
          </a:p>
          <a:p>
            <a:pPr marL="342900" lvl="0" indent="-342900" algn="ctr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defRPr/>
            </a:pPr>
            <a:r>
              <a:rPr lang="en-US" sz="3200" kern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4000" b="1" i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enforceable</a:t>
            </a:r>
            <a:r>
              <a:rPr lang="en-US" sz="40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200" kern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contract.</a:t>
            </a:r>
            <a:endParaRPr lang="en-US" sz="2800" kern="0" dirty="0" smtClean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</a:endParaRPr>
          </a:p>
          <a:p>
            <a:pPr marL="742950" lvl="1" indent="-28575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Arial"/>
              <a:buChar char="•"/>
              <a:defRPr/>
            </a:pPr>
            <a:r>
              <a:rPr lang="en-US" sz="2200" kern="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When did you last sign one?</a:t>
            </a:r>
          </a:p>
          <a:p>
            <a:pPr marL="742950" lvl="1" indent="-28575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Arial"/>
              <a:buChar char="•"/>
              <a:defRPr/>
            </a:pPr>
            <a:r>
              <a:rPr lang="en-US" sz="2200" kern="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Do you understand what you are signing?</a:t>
            </a:r>
          </a:p>
          <a:p>
            <a:pPr marL="742950" lvl="1" indent="-28575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Arial"/>
              <a:buChar char="•"/>
              <a:defRPr/>
            </a:pPr>
            <a:r>
              <a:rPr lang="en-US" sz="2200" kern="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How about your parents?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Digital Health and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proper hand placement and posture when keyboarding</a:t>
            </a:r>
          </a:p>
          <a:p>
            <a:r>
              <a:rPr lang="en-US" dirty="0" smtClean="0"/>
              <a:t>Balancing time spent using digital tools with time spent offline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Digital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Protecting hardware and network security by using secure and secret passwords</a:t>
            </a:r>
          </a:p>
          <a:p>
            <a:r>
              <a:rPr lang="en-US" dirty="0" smtClean="0"/>
              <a:t>Protecting personal security by not posting personal information online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Digital Citizens…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what is right and wrong</a:t>
            </a:r>
          </a:p>
          <a:p>
            <a:r>
              <a:rPr lang="en-US" dirty="0" smtClean="0"/>
              <a:t>Exhibit intelligent technology behavior</a:t>
            </a:r>
          </a:p>
          <a:p>
            <a:r>
              <a:rPr lang="en-US" dirty="0" smtClean="0"/>
              <a:t>Make good choices when using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9178"/>
            <a:ext cx="8472905" cy="463535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http://www.nisd.net/digitalcitizen/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http://www.digitalcitizenship.net/Nine_Elements.html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http://www.commonsensemedia.org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igcithandstripecolor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76463"/>
            <a:ext cx="3049588" cy="281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4419600" y="1590842"/>
            <a:ext cx="4038600" cy="465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technology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Safely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Responsibly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Productively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Pro-actively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527</TotalTime>
  <Words>148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Digital Citizenship</vt:lpstr>
      <vt:lpstr>9 elements of Digital Citizenship</vt:lpstr>
      <vt:lpstr>Digital Rights and Responsibilities</vt:lpstr>
      <vt:lpstr>Digital Health and Wellness</vt:lpstr>
      <vt:lpstr>Digital Security</vt:lpstr>
      <vt:lpstr>Digital Citizens…</vt:lpstr>
      <vt:lpstr>Sources</vt:lpstr>
      <vt:lpstr>PowerPoint Presentation</vt:lpstr>
    </vt:vector>
  </TitlesOfParts>
  <Company>Grand Ledge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Citizenship</dc:title>
  <dc:creator>Clark Tracy</dc:creator>
  <cp:lastModifiedBy>glps glps</cp:lastModifiedBy>
  <cp:revision>9</cp:revision>
  <dcterms:created xsi:type="dcterms:W3CDTF">2012-12-05T02:20:36Z</dcterms:created>
  <dcterms:modified xsi:type="dcterms:W3CDTF">2013-03-25T15:17:30Z</dcterms:modified>
</cp:coreProperties>
</file>