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9" r:id="rId1"/>
  </p:sldMasterIdLst>
  <p:notesMasterIdLst>
    <p:notesMasterId r:id="rId7"/>
  </p:notesMasterIdLst>
  <p:sldIdLst>
    <p:sldId id="256" r:id="rId2"/>
    <p:sldId id="258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08FAC-45E0-E54C-823B-6C3215DB66B6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B729-B7F4-6B4E-BE05-082297216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214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278C148-2717-0145-9472-199F2337B8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flearnfree.org/useinformationcorrectly/module/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flearnfree.org/useinformationcorrectly/module/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657559"/>
          </a:xfrm>
        </p:spPr>
        <p:txBody>
          <a:bodyPr>
            <a:noAutofit/>
          </a:bodyPr>
          <a:lstStyle/>
          <a:p>
            <a:r>
              <a:rPr lang="en-US" sz="4000" dirty="0" smtClean="0"/>
              <a:t>9 elements of Digital Citizenship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925051"/>
            <a:ext cx="8406063" cy="476659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Digital Access:   </a:t>
            </a:r>
            <a:r>
              <a:rPr lang="en-US" sz="2000" i="1" dirty="0" smtClean="0"/>
              <a:t>full electronic participation in society.</a:t>
            </a:r>
          </a:p>
          <a:p>
            <a:r>
              <a:rPr lang="en-US" sz="2000" b="1" dirty="0" smtClean="0"/>
              <a:t>Digital Commerce:   </a:t>
            </a:r>
            <a:r>
              <a:rPr lang="en-US" sz="2000" i="1" dirty="0" smtClean="0"/>
              <a:t>electronic buying and selling of goods. </a:t>
            </a:r>
          </a:p>
          <a:p>
            <a:r>
              <a:rPr lang="en-US" sz="2000" b="1" dirty="0" smtClean="0"/>
              <a:t>Digital Communication:   </a:t>
            </a:r>
            <a:r>
              <a:rPr lang="en-US" sz="2000" i="1" dirty="0" smtClean="0"/>
              <a:t>electronic exchange of information. </a:t>
            </a:r>
            <a:endParaRPr lang="en-US" sz="2000" i="1" dirty="0" smtClean="0"/>
          </a:p>
          <a:p>
            <a:r>
              <a:rPr lang="en-US" b="1" dirty="0" smtClean="0"/>
              <a:t>Digital Etiquette:   </a:t>
            </a:r>
            <a:r>
              <a:rPr lang="en-US" i="1" dirty="0" smtClean="0"/>
              <a:t>electronic standards of conduct or procedure</a:t>
            </a:r>
            <a:r>
              <a:rPr lang="en-US" i="1" dirty="0" smtClean="0"/>
              <a:t>.</a:t>
            </a:r>
            <a:endParaRPr lang="en-US" sz="2000" b="1" dirty="0" smtClean="0"/>
          </a:p>
          <a:p>
            <a:r>
              <a:rPr lang="en-US" sz="2000" b="1" dirty="0" smtClean="0"/>
              <a:t>Digital </a:t>
            </a:r>
            <a:r>
              <a:rPr lang="en-US" sz="2000" b="1" dirty="0" smtClean="0"/>
              <a:t>Literacy:   </a:t>
            </a:r>
            <a:r>
              <a:rPr lang="en-US" sz="2000" i="1" dirty="0" smtClean="0"/>
              <a:t>process of teaching and learning about technology and the use of technology. </a:t>
            </a:r>
            <a:endParaRPr lang="en-US" sz="2000" i="1" dirty="0" smtClean="0"/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Digital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Law:  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electronic responsibility for actions and deeds </a:t>
            </a:r>
          </a:p>
          <a:p>
            <a:r>
              <a:rPr lang="en-US" sz="2000" b="1" dirty="0" smtClean="0"/>
              <a:t>Digital Rights &amp; Responsibilities:  </a:t>
            </a:r>
            <a:r>
              <a:rPr lang="en-US" sz="2000" dirty="0" smtClean="0"/>
              <a:t> </a:t>
            </a:r>
            <a:r>
              <a:rPr lang="en-US" sz="2000" i="1" dirty="0" smtClean="0"/>
              <a:t>those freedoms extended to everyone in a digital world.</a:t>
            </a:r>
          </a:p>
          <a:p>
            <a:r>
              <a:rPr lang="en-US" sz="2000" b="1" dirty="0" smtClean="0"/>
              <a:t>Digital Health &amp; Wellness:   </a:t>
            </a:r>
            <a:r>
              <a:rPr lang="en-US" sz="2000" i="1" dirty="0" smtClean="0"/>
              <a:t>physical and psychological well-being in a digital technology world.</a:t>
            </a:r>
          </a:p>
          <a:p>
            <a:r>
              <a:rPr lang="en-US" sz="2000" b="1" dirty="0" smtClean="0"/>
              <a:t>Digital Security (self-protection):   </a:t>
            </a:r>
            <a:r>
              <a:rPr lang="en-US" sz="2000" i="1" dirty="0" smtClean="0"/>
              <a:t>electronic precautions to guarantee safety. </a:t>
            </a:r>
            <a:endParaRPr lang="en-US" sz="2000" dirty="0" smtClean="0"/>
          </a:p>
          <a:p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en-US" dirty="0" smtClean="0"/>
              <a:t>Understanding how to use and share music, photos, and movies legally</a:t>
            </a:r>
          </a:p>
          <a:p>
            <a:r>
              <a:rPr lang="en-US" dirty="0" smtClean="0"/>
              <a:t>Creating original works that are free from plagiarism</a:t>
            </a:r>
          </a:p>
          <a:p>
            <a:r>
              <a:rPr lang="en-US" dirty="0" smtClean="0"/>
              <a:t>Respecting the privacy of others and the integrity of networks in terms of passwords and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z="5000" dirty="0" smtClean="0"/>
              <a:t>©</a:t>
            </a:r>
            <a:r>
              <a:rPr lang="en-US" dirty="0" err="1" smtClean="0"/>
              <a:t>opyright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is a way to protect those who create content from having their work used without their permission.  If you write a book, create a work of art, record a new song or film the next video blockbuster, copyright is there to make sure you receive credit for your creation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2"/>
              </a:rPr>
              <a:t>Copyright and Fair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Plagiarism is the act of passing off someone else's work as your own.  Whenever you write a report or complete a writing assignment, you must give credit for any sources you use.  Not doing so can have academic consequences including receiving a failing grade on the </a:t>
            </a:r>
            <a:r>
              <a:rPr lang="en-US" dirty="0" smtClean="0"/>
              <a:t>assignment.</a:t>
            </a:r>
          </a:p>
          <a:p>
            <a:r>
              <a:rPr lang="en-US" dirty="0" smtClean="0">
                <a:hlinkClick r:id="rId2"/>
              </a:rPr>
              <a:t>Avoiding plagiarism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673</TotalTime>
  <Words>308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Digital Citizenship</vt:lpstr>
      <vt:lpstr>9 elements of Digital Citizenship</vt:lpstr>
      <vt:lpstr>Digital Law</vt:lpstr>
      <vt:lpstr>What is ©opyright?</vt:lpstr>
      <vt:lpstr>What is plagiarism?</vt:lpstr>
    </vt:vector>
  </TitlesOfParts>
  <Company>Grand Ledge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</dc:title>
  <dc:creator>Clark Tracy</dc:creator>
  <cp:lastModifiedBy>Clark Tracy</cp:lastModifiedBy>
  <cp:revision>9</cp:revision>
  <dcterms:created xsi:type="dcterms:W3CDTF">2012-12-06T03:21:24Z</dcterms:created>
  <dcterms:modified xsi:type="dcterms:W3CDTF">2012-12-06T05:48:01Z</dcterms:modified>
</cp:coreProperties>
</file>