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9" r:id="rId1"/>
  </p:sldMasterIdLst>
  <p:notesMasterIdLst>
    <p:notesMasterId r:id="rId12"/>
  </p:notesMasterIdLst>
  <p:sldIdLst>
    <p:sldId id="256" r:id="rId2"/>
    <p:sldId id="257" r:id="rId3"/>
    <p:sldId id="276" r:id="rId4"/>
    <p:sldId id="277" r:id="rId5"/>
    <p:sldId id="262" r:id="rId6"/>
    <p:sldId id="259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08FAC-45E0-E54C-823B-6C3215DB66B6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B729-B7F4-6B4E-BE05-082297216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214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278C148-2717-0145-9472-199F2337B83D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8E137E-425F-ED41-B31E-2042D2897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cflearnfree.org/email101/3" TargetMode="External"/><Relationship Id="rId3" Type="http://schemas.openxmlformats.org/officeDocument/2006/relationships/hyperlink" Target="http://www.gcflearnfree.org/beyondemai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gitalcitizenship.net/Nine_Element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Digital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Exchanging information using:</a:t>
            </a:r>
          </a:p>
          <a:p>
            <a:pPr lvl="1"/>
            <a:r>
              <a:rPr lang="en-US" dirty="0" smtClean="0">
                <a:hlinkClick r:id="rId2" tooltip="Email 101"/>
              </a:rPr>
              <a:t>Email</a:t>
            </a:r>
            <a:endParaRPr lang="en-US" dirty="0" smtClean="0"/>
          </a:p>
          <a:p>
            <a:pPr lvl="1"/>
            <a:r>
              <a:rPr lang="en-US" dirty="0" smtClean="0">
                <a:hlinkClick r:id="rId3" tooltip="Beyond Email"/>
              </a:rPr>
              <a:t>Cell phones</a:t>
            </a:r>
          </a:p>
          <a:p>
            <a:pPr lvl="1"/>
            <a:r>
              <a:rPr lang="en-US" dirty="0" smtClean="0">
                <a:hlinkClick r:id="rId3" tooltip="Beyond Email"/>
              </a:rPr>
              <a:t>instant messaging</a:t>
            </a:r>
          </a:p>
          <a:p>
            <a:pPr lvl="1"/>
            <a:r>
              <a:rPr lang="en-US" dirty="0" smtClean="0">
                <a:hlinkClick r:id="rId3" tooltip="Beyond Email"/>
              </a:rPr>
              <a:t>text messaging</a:t>
            </a:r>
          </a:p>
          <a:p>
            <a:pPr lvl="1"/>
            <a:r>
              <a:rPr lang="en-US" dirty="0" smtClean="0">
                <a:hlinkClick r:id="rId3" tooltip="Beyond Email"/>
              </a:rPr>
              <a:t>web pages/blogs/wikis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In 1</a:t>
            </a:r>
            <a:r>
              <a:rPr lang="en-US" baseline="30000" dirty="0" smtClean="0"/>
              <a:t>st</a:t>
            </a:r>
            <a:r>
              <a:rPr lang="en-US" dirty="0" smtClean="0"/>
              <a:t> Hour - You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787527"/>
          </a:xfrm>
        </p:spPr>
        <p:txBody>
          <a:bodyPr/>
          <a:lstStyle/>
          <a:p>
            <a:r>
              <a:rPr lang="en-US" dirty="0" smtClean="0"/>
              <a:t>Joining forums/clubs online</a:t>
            </a:r>
          </a:p>
          <a:p>
            <a:r>
              <a:rPr lang="en-US" dirty="0" smtClean="0"/>
              <a:t>Being a member of an online community</a:t>
            </a:r>
          </a:p>
          <a:p>
            <a:r>
              <a:rPr lang="en-US" dirty="0" smtClean="0"/>
              <a:t>The right to use technology/digital equipment</a:t>
            </a:r>
          </a:p>
          <a:p>
            <a:r>
              <a:rPr lang="en-US" dirty="0" smtClean="0"/>
              <a:t>Following rules regarding internet behavior</a:t>
            </a:r>
          </a:p>
          <a:p>
            <a:r>
              <a:rPr lang="en-US" dirty="0" smtClean="0"/>
              <a:t>Actively using the internet</a:t>
            </a:r>
          </a:p>
          <a:p>
            <a:r>
              <a:rPr lang="en-US" dirty="0" smtClean="0"/>
              <a:t>Having a profile online that the </a:t>
            </a:r>
            <a:r>
              <a:rPr lang="en-US" dirty="0" err="1" smtClean="0"/>
              <a:t>gov</a:t>
            </a:r>
            <a:r>
              <a:rPr lang="en-US" dirty="0" smtClean="0"/>
              <a:t>. can see</a:t>
            </a:r>
          </a:p>
          <a:p>
            <a:r>
              <a:rPr lang="en-US" dirty="0" smtClean="0"/>
              <a:t>Being safe and doing good things on the internet</a:t>
            </a:r>
          </a:p>
          <a:p>
            <a:r>
              <a:rPr lang="en-US" dirty="0" smtClean="0"/>
              <a:t>Rules of good citizenship online- including email etiquette and protecting private information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In 2</a:t>
            </a:r>
            <a:r>
              <a:rPr lang="en-US" baseline="30000" dirty="0" smtClean="0"/>
              <a:t>nd</a:t>
            </a:r>
            <a:r>
              <a:rPr lang="en-US" dirty="0" smtClean="0"/>
              <a:t> Hour - You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398"/>
            <a:ext cx="8455755" cy="5181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Being a part of the internet community and following the internet rules</a:t>
            </a:r>
          </a:p>
          <a:p>
            <a:r>
              <a:rPr lang="en-US" dirty="0" smtClean="0"/>
              <a:t>Being aware of the new digital age</a:t>
            </a:r>
          </a:p>
          <a:p>
            <a:r>
              <a:rPr lang="en-US" dirty="0" smtClean="0"/>
              <a:t>You are a digital citizen</a:t>
            </a:r>
          </a:p>
          <a:p>
            <a:r>
              <a:rPr lang="en-US" dirty="0" smtClean="0"/>
              <a:t>Learning how to use technology</a:t>
            </a:r>
          </a:p>
          <a:p>
            <a:r>
              <a:rPr lang="en-US" dirty="0" smtClean="0"/>
              <a:t>Being part of the computer world</a:t>
            </a:r>
          </a:p>
          <a:p>
            <a:r>
              <a:rPr lang="en-US" dirty="0" smtClean="0"/>
              <a:t>Being actively involved with the internet world</a:t>
            </a:r>
          </a:p>
          <a:p>
            <a:r>
              <a:rPr lang="en-US" dirty="0" smtClean="0"/>
              <a:t>Being responsible on the internet </a:t>
            </a:r>
          </a:p>
          <a:p>
            <a:r>
              <a:rPr lang="en-US" dirty="0" smtClean="0"/>
              <a:t>Owning something on the internet</a:t>
            </a:r>
          </a:p>
          <a:p>
            <a:r>
              <a:rPr lang="en-US" dirty="0" smtClean="0"/>
              <a:t>Being kind and having manners online.</a:t>
            </a:r>
          </a:p>
          <a:p>
            <a:r>
              <a:rPr lang="en-US" dirty="0" smtClean="0"/>
              <a:t>People who utilize technology in order to engage in society, politics and government</a:t>
            </a:r>
          </a:p>
          <a:p>
            <a:r>
              <a:rPr lang="en-US" dirty="0" smtClean="0"/>
              <a:t>Going online to find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In 4</a:t>
            </a:r>
            <a:r>
              <a:rPr lang="en-US" baseline="30000" dirty="0" smtClean="0"/>
              <a:t>th</a:t>
            </a:r>
            <a:r>
              <a:rPr lang="en-US" dirty="0" smtClean="0"/>
              <a:t> Hour - You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787527"/>
          </a:xfrm>
        </p:spPr>
        <p:txBody>
          <a:bodyPr/>
          <a:lstStyle/>
          <a:p>
            <a:r>
              <a:rPr lang="en-US" dirty="0" smtClean="0"/>
              <a:t>How to use the internet correctly</a:t>
            </a:r>
          </a:p>
          <a:p>
            <a:r>
              <a:rPr lang="en-US" dirty="0" smtClean="0"/>
              <a:t>How to use technology appropriately</a:t>
            </a:r>
          </a:p>
          <a:p>
            <a:r>
              <a:rPr lang="en-US" dirty="0" smtClean="0"/>
              <a:t>Having a presence in the digital world</a:t>
            </a:r>
          </a:p>
          <a:p>
            <a:r>
              <a:rPr lang="en-US" dirty="0" smtClean="0"/>
              <a:t>Talking to someone over the internet</a:t>
            </a:r>
          </a:p>
          <a:p>
            <a:r>
              <a:rPr lang="en-US" dirty="0" smtClean="0"/>
              <a:t>Being digitally connected to the world</a:t>
            </a:r>
          </a:p>
          <a:p>
            <a:r>
              <a:rPr lang="en-US" dirty="0" smtClean="0"/>
              <a:t>Citizens that use digital things</a:t>
            </a:r>
          </a:p>
          <a:p>
            <a:r>
              <a:rPr lang="en-US" dirty="0" smtClean="0"/>
              <a:t>Having the rights to something you make</a:t>
            </a:r>
          </a:p>
          <a:p>
            <a:r>
              <a:rPr lang="en-US" dirty="0" smtClean="0"/>
              <a:t>Owning a computer</a:t>
            </a:r>
          </a:p>
          <a:p>
            <a:r>
              <a:rPr lang="en-US" dirty="0" smtClean="0"/>
              <a:t>Being appropriate online</a:t>
            </a:r>
          </a:p>
          <a:p>
            <a:r>
              <a:rPr lang="en-US" dirty="0" smtClean="0"/>
              <a:t>Responsible use of digital media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Who are Digital Citizens?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Basically, a digital citizen is anyone who uses digital tools such as computers, cell phones, or the internet in their work, school or for recreation.  </a:t>
            </a:r>
          </a:p>
          <a:p>
            <a:r>
              <a:rPr lang="en-US" sz="3200" dirty="0" smtClean="0"/>
              <a:t>Just like citizens of a city have to adopt rules and standards of behavior in order to live together, those of us in the digital world should do the same.  </a:t>
            </a:r>
          </a:p>
          <a:p>
            <a:r>
              <a:rPr lang="en-US" sz="3200" dirty="0" smtClean="0"/>
              <a:t>There are general guidelines we can all follow in order to stay safe, and work well in the digital world.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What is it really?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8420"/>
            <a:ext cx="8229600" cy="4516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Digital citizenship can be defined as the norms of appropriate, responsible behavior with regard to technology use.</a:t>
            </a:r>
          </a:p>
          <a:p>
            <a:r>
              <a:rPr lang="en-US" sz="2800" dirty="0" smtClean="0"/>
              <a:t>There are </a:t>
            </a:r>
            <a:r>
              <a:rPr lang="en-US" sz="2800" dirty="0" smtClean="0">
                <a:hlinkClick r:id="rId2"/>
              </a:rPr>
              <a:t>9 main elements </a:t>
            </a:r>
            <a:r>
              <a:rPr lang="en-US" sz="2800" dirty="0" smtClean="0"/>
              <a:t>of digital citizenship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1657559"/>
          </a:xfrm>
        </p:spPr>
        <p:txBody>
          <a:bodyPr>
            <a:noAutofit/>
          </a:bodyPr>
          <a:lstStyle/>
          <a:p>
            <a:r>
              <a:rPr lang="en-US" sz="4000" dirty="0" smtClean="0"/>
              <a:t>9 elements of Digital Citizenship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925051"/>
            <a:ext cx="8406063" cy="476659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Digital Access:  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full electronic participation in society.</a:t>
            </a:r>
          </a:p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Digital Commerce:  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electronic buying and selling of goods. </a:t>
            </a:r>
          </a:p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Digital Communication:  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electronic exchange of information. </a:t>
            </a:r>
            <a:endParaRPr lang="en-US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smtClean="0"/>
              <a:t>Digital Etiquette:   </a:t>
            </a:r>
            <a:r>
              <a:rPr lang="en-US" i="1" dirty="0" smtClean="0"/>
              <a:t>electronic standards of conduct or procedure</a:t>
            </a:r>
            <a:r>
              <a:rPr lang="en-US" i="1" dirty="0" smtClean="0"/>
              <a:t>.</a:t>
            </a:r>
            <a:endParaRPr lang="en-US" sz="2000" b="1" dirty="0" smtClean="0"/>
          </a:p>
          <a:p>
            <a:r>
              <a:rPr lang="en-US" sz="2000" b="1" dirty="0" smtClean="0"/>
              <a:t>Digital </a:t>
            </a:r>
            <a:r>
              <a:rPr lang="en-US" sz="2000" b="1" dirty="0" smtClean="0"/>
              <a:t>Literacy:   </a:t>
            </a:r>
            <a:r>
              <a:rPr lang="en-US" sz="2000" i="1" dirty="0" smtClean="0"/>
              <a:t>process of teaching and learning about technology and the use of technology. </a:t>
            </a:r>
            <a:endParaRPr lang="en-US" sz="2000" i="1" dirty="0" smtClean="0"/>
          </a:p>
          <a:p>
            <a:r>
              <a:rPr lang="en-US" sz="2000" b="1" dirty="0" smtClean="0"/>
              <a:t>Digital </a:t>
            </a:r>
            <a:r>
              <a:rPr lang="en-US" sz="2000" b="1" dirty="0" smtClean="0"/>
              <a:t>Law:   </a:t>
            </a:r>
            <a:r>
              <a:rPr lang="en-US" sz="2000" i="1" dirty="0" smtClean="0"/>
              <a:t>electronic responsibility for actions and deeds </a:t>
            </a:r>
          </a:p>
          <a:p>
            <a:r>
              <a:rPr lang="en-US" sz="2000" b="1" dirty="0" smtClean="0"/>
              <a:t>Digital Rights &amp; Responsibilities:  </a:t>
            </a:r>
            <a:r>
              <a:rPr lang="en-US" sz="2000" dirty="0" smtClean="0"/>
              <a:t> </a:t>
            </a:r>
            <a:r>
              <a:rPr lang="en-US" sz="2000" i="1" dirty="0" smtClean="0"/>
              <a:t>those freedoms extended to everyone in a digital world.</a:t>
            </a:r>
          </a:p>
          <a:p>
            <a:r>
              <a:rPr lang="en-US" sz="2000" b="1" dirty="0" smtClean="0"/>
              <a:t>Digital Health &amp; Wellness:   </a:t>
            </a:r>
            <a:r>
              <a:rPr lang="en-US" sz="2000" i="1" dirty="0" smtClean="0"/>
              <a:t>physical and psychological well-being in a digital technology world.</a:t>
            </a:r>
          </a:p>
          <a:p>
            <a:r>
              <a:rPr lang="en-US" sz="2000" b="1" dirty="0" smtClean="0"/>
              <a:t>Digital Security (self-protection):   </a:t>
            </a:r>
            <a:r>
              <a:rPr lang="en-US" sz="2000" i="1" dirty="0" smtClean="0"/>
              <a:t>electronic precautions to guarantee safety. </a:t>
            </a:r>
            <a:endParaRPr lang="en-US" sz="2000" dirty="0" smtClean="0"/>
          </a:p>
          <a:p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Digital Access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sure that all students have equal access to digital tools like laptops, digital cameras and the Internet</a:t>
            </a:r>
          </a:p>
          <a:p>
            <a:r>
              <a:rPr lang="en-US" dirty="0" smtClean="0"/>
              <a:t>Providing time and equipment for students with special needs</a:t>
            </a:r>
          </a:p>
          <a:p>
            <a:r>
              <a:rPr lang="en-US" dirty="0" smtClean="0"/>
              <a:t>Making students aware of locations and resources you can use off campus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Digital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computers to buy and sell items on commercial websites and auction sites</a:t>
            </a:r>
          </a:p>
          <a:p>
            <a:r>
              <a:rPr lang="en-US" dirty="0" smtClean="0"/>
              <a:t>Subscribing and purchasing media using tools like iTunes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528</TotalTime>
  <Words>565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Digital Citizenship</vt:lpstr>
      <vt:lpstr>In 1st Hour - You Said…</vt:lpstr>
      <vt:lpstr>In 2nd Hour - You Said…</vt:lpstr>
      <vt:lpstr>In 4th Hour - You Said…</vt:lpstr>
      <vt:lpstr>Who are Digital Citizens?</vt:lpstr>
      <vt:lpstr>What is it really?</vt:lpstr>
      <vt:lpstr>9 elements of Digital Citizenship</vt:lpstr>
      <vt:lpstr>Digital Access</vt:lpstr>
      <vt:lpstr>Digital Commerce</vt:lpstr>
      <vt:lpstr>Digital Communication</vt:lpstr>
    </vt:vector>
  </TitlesOfParts>
  <Company>Grand Ledge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Citizenship</dc:title>
  <dc:creator>Clark Tracy</dc:creator>
  <cp:lastModifiedBy>Clark Tracy</cp:lastModifiedBy>
  <cp:revision>8</cp:revision>
  <dcterms:created xsi:type="dcterms:W3CDTF">2012-12-06T05:48:06Z</dcterms:created>
  <dcterms:modified xsi:type="dcterms:W3CDTF">2012-12-06T05:49:14Z</dcterms:modified>
</cp:coreProperties>
</file>